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9" r:id="rId8"/>
    <p:sldId id="261" r:id="rId9"/>
    <p:sldId id="262" r:id="rId10"/>
    <p:sldId id="263" r:id="rId11"/>
    <p:sldId id="268" r:id="rId12"/>
    <p:sldId id="265" r:id="rId13"/>
    <p:sldId id="266" r:id="rId14"/>
    <p:sldId id="267" r:id="rId15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1782" y="-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8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0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7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9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1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90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0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5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3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56C3-7BC7-48E8-B66D-35DBC041192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C37D-88D1-4E29-BFDC-E06ED5D5A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Think Global, Act Local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378" y="3612331"/>
            <a:ext cx="9144000" cy="2399536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sz="6600" b="1" dirty="0" smtClean="0"/>
              <a:t>Climate change –</a:t>
            </a:r>
          </a:p>
          <a:p>
            <a:r>
              <a:rPr lang="en-GB" sz="6600" b="1" dirty="0" smtClean="0"/>
              <a:t>happening here and now</a:t>
            </a:r>
            <a:endParaRPr lang="en-GB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70" y="631064"/>
            <a:ext cx="5735291" cy="1682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7" y="6011867"/>
            <a:ext cx="2329263" cy="65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851" y="5813257"/>
            <a:ext cx="1100555" cy="7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Transport – Time for a shift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4800" b="1" dirty="0" smtClean="0"/>
              <a:t>Car sharing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sz="4800" b="1" dirty="0" smtClean="0"/>
              <a:t>Go electric</a:t>
            </a:r>
            <a:endParaRPr lang="en-GB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4" y="1825625"/>
            <a:ext cx="4590291" cy="2949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825625"/>
            <a:ext cx="5074000" cy="29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4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Use public transport – Campaign to keep it</a:t>
            </a:r>
            <a:endParaRPr lang="en-GB" b="1" dirty="0">
              <a:latin typeface="+mn-lt"/>
            </a:endParaRPr>
          </a:p>
        </p:txBody>
      </p:sp>
      <p:pic>
        <p:nvPicPr>
          <p:cNvPr id="1027" name="Picture 3" descr="C:\Users\Jon\AppData\Local\Microsoft\Windows\Temporary Internet Files\Content.Outlook\3ADHSKZ0\Pic 2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59" y="1987027"/>
            <a:ext cx="6752922" cy="44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n\AppData\Local\Microsoft\Windows\Temporary Internet Files\Content.Outlook\3ADHSKZ0\1280px-Coach_Mill_Street_Ludlow_-_IMG_02261 cop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/>
          <a:stretch/>
        </p:blipFill>
        <p:spPr bwMode="auto">
          <a:xfrm>
            <a:off x="1184442" y="4170948"/>
            <a:ext cx="3616158" cy="230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n\AppData\Local\Microsoft\Windows\Temporary Internet Files\Content.Outlook\3ADHSKZ0\Virgin-Train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42" y="1987026"/>
            <a:ext cx="3065817" cy="21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4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 smtClean="0">
                <a:latin typeface="+mn-lt"/>
              </a:rPr>
              <a:t>Everyone wins!</a:t>
            </a:r>
            <a:r>
              <a:rPr lang="en-GB" dirty="0" smtClean="0"/>
              <a:t>				</a:t>
            </a: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41" y="1825625"/>
            <a:ext cx="3729718" cy="43513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04" y="1996225"/>
            <a:ext cx="3880171" cy="3576694"/>
          </a:xfrm>
        </p:spPr>
      </p:pic>
    </p:spTree>
    <p:extLst>
      <p:ext uri="{BB962C8B-B14F-4D97-AF65-F5344CB8AC3E}">
        <p14:creationId xmlns:p14="http://schemas.microsoft.com/office/powerpoint/2010/main" val="381925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Join in, make the change, make a difference</a:t>
            </a:r>
            <a:endParaRPr lang="en-GB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83" y="1854558"/>
            <a:ext cx="5741397" cy="4331229"/>
          </a:xfrm>
        </p:spPr>
      </p:pic>
    </p:spTree>
    <p:extLst>
      <p:ext uri="{BB962C8B-B14F-4D97-AF65-F5344CB8AC3E}">
        <p14:creationId xmlns:p14="http://schemas.microsoft.com/office/powerpoint/2010/main" val="330341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7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+mn-lt"/>
              </a:rPr>
              <a:t>The future is in your hands</a:t>
            </a:r>
            <a:endParaRPr lang="en-GB" sz="6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44" y="1415684"/>
            <a:ext cx="7446824" cy="35181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18" y="5005136"/>
            <a:ext cx="3256145" cy="955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3221" y="6075947"/>
            <a:ext cx="4716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        </a:t>
            </a:r>
            <a:r>
              <a:rPr lang="en-GB" sz="3200" b="1" dirty="0" smtClean="0"/>
              <a:t>Think </a:t>
            </a:r>
            <a:r>
              <a:rPr lang="en-GB" sz="3200" b="1" dirty="0"/>
              <a:t>Global, Act Local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56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>
                <a:latin typeface="+mn-lt"/>
              </a:rPr>
              <a:t>The world is in our hands </a:t>
            </a:r>
            <a:endParaRPr lang="en-GB" sz="44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What sort of world will we hand over to our children and grandchildren?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3" y="383744"/>
            <a:ext cx="4417454" cy="31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Temperature Rise</a:t>
            </a:r>
            <a:endParaRPr lang="en-GB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73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/>
              <a:t>Climate change is real and happening now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/>
              <a:t>Climate change is now man-made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/>
              <a:t>We have to stop pumping greenhouse gases into the atmosphere now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/>
              <a:t>We must leave coal, oil and gas in the ground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41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403761"/>
            <a:ext cx="10515600" cy="2262165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/>
              <a:t>T</a:t>
            </a:r>
            <a:r>
              <a:rPr lang="en-GB" sz="7200" b="1" dirty="0" smtClean="0"/>
              <a:t>he climate is changing here and now - you change too.</a:t>
            </a:r>
            <a:endParaRPr lang="en-GB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17" y="266592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0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6" y="669700"/>
            <a:ext cx="11259130" cy="55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0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Heat your home, not the atmosphere</a:t>
            </a:r>
            <a:endParaRPr lang="en-GB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84" y="1889080"/>
            <a:ext cx="5986530" cy="38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1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Use Renewable Energy and Heat</a:t>
            </a:r>
            <a:endParaRPr lang="en-GB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1928654"/>
            <a:ext cx="3692652" cy="369265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8654"/>
            <a:ext cx="4615815" cy="3692652"/>
          </a:xfrm>
        </p:spPr>
      </p:pic>
    </p:spTree>
    <p:extLst>
      <p:ext uri="{BB962C8B-B14F-4D97-AF65-F5344CB8AC3E}">
        <p14:creationId xmlns:p14="http://schemas.microsoft.com/office/powerpoint/2010/main" val="63356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   </a:t>
            </a:r>
            <a:r>
              <a:rPr lang="en-GB" b="1" dirty="0" smtClean="0">
                <a:latin typeface="+mn-lt"/>
              </a:rPr>
              <a:t>Grow Your Own</a:t>
            </a:r>
            <a:r>
              <a:rPr lang="en-GB" dirty="0" smtClean="0"/>
              <a:t>			  </a:t>
            </a:r>
            <a:r>
              <a:rPr lang="en-GB" b="1" dirty="0" smtClean="0">
                <a:latin typeface="+mn-lt"/>
              </a:rPr>
              <a:t>Plant a Tree</a:t>
            </a:r>
            <a:endParaRPr lang="en-GB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69" y="1666625"/>
            <a:ext cx="3860851" cy="432415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97" y="1902462"/>
            <a:ext cx="4520351" cy="3876541"/>
          </a:xfrm>
        </p:spPr>
      </p:pic>
    </p:spTree>
    <p:extLst>
      <p:ext uri="{BB962C8B-B14F-4D97-AF65-F5344CB8AC3E}">
        <p14:creationId xmlns:p14="http://schemas.microsoft.com/office/powerpoint/2010/main" val="211487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5951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Enjoy the outdoors, breathe fresh air, and get fit</a:t>
            </a:r>
            <a:endParaRPr lang="en-GB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6" y="2846230"/>
            <a:ext cx="5001317" cy="24504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2807314"/>
            <a:ext cx="4978757" cy="2489379"/>
          </a:xfrm>
        </p:spPr>
      </p:pic>
    </p:spTree>
    <p:extLst>
      <p:ext uri="{BB962C8B-B14F-4D97-AF65-F5344CB8AC3E}">
        <p14:creationId xmlns:p14="http://schemas.microsoft.com/office/powerpoint/2010/main" val="2151036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150</Words>
  <Application>Microsoft Office PowerPoint</Application>
  <PresentationFormat>Custom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Think Global, Act Local</vt:lpstr>
      <vt:lpstr>The world is in our hands </vt:lpstr>
      <vt:lpstr>Temperature Rise</vt:lpstr>
      <vt:lpstr>The climate is changing here and now - you change too.</vt:lpstr>
      <vt:lpstr>PowerPoint Presentation</vt:lpstr>
      <vt:lpstr>Heat your home, not the atmosphere</vt:lpstr>
      <vt:lpstr>Use Renewable Energy and Heat</vt:lpstr>
      <vt:lpstr>   Grow Your Own     Plant a Tree</vt:lpstr>
      <vt:lpstr>Enjoy the outdoors, breathe fresh air, and get fit</vt:lpstr>
      <vt:lpstr>Transport – Time for a shift</vt:lpstr>
      <vt:lpstr>Use public transport – Campaign to keep it</vt:lpstr>
      <vt:lpstr>Everyone wins!    </vt:lpstr>
      <vt:lpstr>Join in, make the change, make a difference</vt:lpstr>
      <vt:lpstr>The future is in your hands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Global, Act Local</dc:title>
  <dc:creator>Trish</dc:creator>
  <cp:lastModifiedBy>Mike Hymas</cp:lastModifiedBy>
  <cp:revision>27</cp:revision>
  <cp:lastPrinted>2016-02-19T12:10:36Z</cp:lastPrinted>
  <dcterms:created xsi:type="dcterms:W3CDTF">2016-01-15T09:46:57Z</dcterms:created>
  <dcterms:modified xsi:type="dcterms:W3CDTF">2016-03-09T09:38:08Z</dcterms:modified>
</cp:coreProperties>
</file>